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>
        <p:scale>
          <a:sx n="70" d="100"/>
          <a:sy n="70" d="100"/>
        </p:scale>
        <p:origin x="220" y="-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E4332-05B1-4AAC-BD64-A83CD26B4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EC69D-2CDD-4BC0-B34F-FAE0B683C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06BF6-92C1-403B-973D-C2A4BF470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D66-BA67-4560-8051-8EFD1FCD1BA1}" type="datetimeFigureOut">
              <a:rPr lang="en-CH" smtClean="0"/>
              <a:t>15/10/2024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BEBAD-E9DE-4ECE-BB69-3DF434CC1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2EF5E-EA98-4492-86E3-7ADB66CD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E454-74EB-49C5-8DAE-A80658B3D3C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8946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4FF04-DBC5-4D66-98F0-309110EB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BEE57F-2B61-4044-AB0E-A6ACEB46B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B8DEF-A8CB-423C-8755-17DFB86C4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D66-BA67-4560-8051-8EFD1FCD1BA1}" type="datetimeFigureOut">
              <a:rPr lang="en-CH" smtClean="0"/>
              <a:t>15/10/2024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3BA83-EEFF-43D9-AD17-9D38A672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50863-FC36-4C8D-B936-DFD33FA22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E454-74EB-49C5-8DAE-A80658B3D3C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9297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F9B592-19AE-4520-AAE7-1945DE50F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D3FE3B-B066-4AE7-A3EE-3152D23EC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F4426-3659-479E-B90C-73575288B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D66-BA67-4560-8051-8EFD1FCD1BA1}" type="datetimeFigureOut">
              <a:rPr lang="en-CH" smtClean="0"/>
              <a:t>15/10/2024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DFD3C-4361-4914-BB49-DDBF0822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7D7AE-27F5-440D-983B-3308231F7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E454-74EB-49C5-8DAE-A80658B3D3C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4421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90EF6-6680-427A-A3EC-9B41ACEE3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140C3-6A5D-44B4-985F-1327FAC45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209C9-AD9A-4DF1-96EB-D1C9CE273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D66-BA67-4560-8051-8EFD1FCD1BA1}" type="datetimeFigureOut">
              <a:rPr lang="en-CH" smtClean="0"/>
              <a:t>15/10/2024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D3CE3-0E83-4BAD-932F-99DB007E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C1465-A1F1-4C95-9DB3-CB4451D5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E454-74EB-49C5-8DAE-A80658B3D3C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022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8998-3DDB-4E67-B0A3-BFD34D5CB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7C316-727D-48EC-AABE-90DFF7393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AB32A-E509-4A3D-B323-99A03CF19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D66-BA67-4560-8051-8EFD1FCD1BA1}" type="datetimeFigureOut">
              <a:rPr lang="en-CH" smtClean="0"/>
              <a:t>15/10/2024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80054-A2F7-43F7-AD29-A5B0D8C9F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BEA7F-BFF5-41FB-89D3-85B78715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E454-74EB-49C5-8DAE-A80658B3D3C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4845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9A1B8-962E-40F4-8022-7766B9E10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77637-0716-43BB-837F-D2DEF95A35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8801CA-0439-49E7-B140-C42E2A195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A2EC1-CE02-45C7-9533-A3351933F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D66-BA67-4560-8051-8EFD1FCD1BA1}" type="datetimeFigureOut">
              <a:rPr lang="en-CH" smtClean="0"/>
              <a:t>15/10/2024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DAA91-1A14-4261-A022-C2FA7D4C9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C53D4-0320-4B4C-AE7E-F5490A129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E454-74EB-49C5-8DAE-A80658B3D3C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4806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3DC6E-95C4-45E9-85A7-06C665866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B8DDF-A87A-4F5B-AA06-2F89A2135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D2327-DCB2-4B41-9A24-B85A50B0A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1A513-AAE6-4515-B92B-5657CC84FC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F54F55-9B8C-4784-9429-D0E7BAA59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729225-E251-4808-91A8-7A66EBC4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D66-BA67-4560-8051-8EFD1FCD1BA1}" type="datetimeFigureOut">
              <a:rPr lang="en-CH" smtClean="0"/>
              <a:t>15/10/2024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1BE436-B29C-4547-BA69-E474F8237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C450C1-3675-4FB3-82F2-110FF2CF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E454-74EB-49C5-8DAE-A80658B3D3C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8621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E12D3-0942-4856-9222-0E1C3A58C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6A09F5-FBF7-4C72-9250-2F9DC5D43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D66-BA67-4560-8051-8EFD1FCD1BA1}" type="datetimeFigureOut">
              <a:rPr lang="en-CH" smtClean="0"/>
              <a:t>15/10/2024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F7507-3121-45F9-926E-22DEEB1C2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CED93-3BB1-460C-860F-5A66C167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E454-74EB-49C5-8DAE-A80658B3D3C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7619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AD700D-4F40-41CB-8709-13B68C70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D66-BA67-4560-8051-8EFD1FCD1BA1}" type="datetimeFigureOut">
              <a:rPr lang="en-CH" smtClean="0"/>
              <a:t>15/10/2024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13790A-76D3-441B-81C4-99445259D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81B88-9B1E-45DD-B05F-58CC995ED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E454-74EB-49C5-8DAE-A80658B3D3C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6879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7EF4E-7637-42C4-811B-E5677DFE6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B9976-D44E-458B-97F4-975539142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A248DF-CB2C-4C9F-8079-2169D3D2D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C0496-2F29-4B3A-804F-7F005427B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D66-BA67-4560-8051-8EFD1FCD1BA1}" type="datetimeFigureOut">
              <a:rPr lang="en-CH" smtClean="0"/>
              <a:t>15/10/2024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34E1F-E418-4730-9030-77A982CF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E4DA5-3EE5-4A4D-85A7-98008DD3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E454-74EB-49C5-8DAE-A80658B3D3C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2566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57985-F3D7-4F50-8B11-D19094E7F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4EB981-68F5-4CEB-B123-0E01470D6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D0D87-47AA-4358-B233-5E6985405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AF1B7-F2F1-4AEE-942C-CD500D955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D66-BA67-4560-8051-8EFD1FCD1BA1}" type="datetimeFigureOut">
              <a:rPr lang="en-CH" smtClean="0"/>
              <a:t>15/10/2024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F8423-185E-4BC1-9AA1-03EBF22B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E5552-5EFE-4A26-9537-0D892109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E454-74EB-49C5-8DAE-A80658B3D3C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8994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DC2F39-10F7-46E8-8151-E9F62AC25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F0BEE-73E9-400F-AADF-6489EF0F1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D76E8-F559-4D41-B1F0-2246D24F4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61D66-BA67-4560-8051-8EFD1FCD1BA1}" type="datetimeFigureOut">
              <a:rPr lang="en-CH" smtClean="0"/>
              <a:t>15/10/2024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DC87E-12A2-408A-9FD2-C8628A89A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A3497-D59E-4857-B0EE-F34DCA5EE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5E454-74EB-49C5-8DAE-A80658B3D3C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630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DBF5D9-C23F-4E01-817B-B0877BA94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84"/>
          <a:stretch/>
        </p:blipFill>
        <p:spPr>
          <a:xfrm rot="16200000">
            <a:off x="2825572" y="142530"/>
            <a:ext cx="6882064" cy="654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68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2024-10-15T11:13:33Z</dcterms:created>
  <dcterms:modified xsi:type="dcterms:W3CDTF">2024-10-15T11:19:16Z</dcterms:modified>
</cp:coreProperties>
</file>